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3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429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09841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2788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44737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697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05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3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1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411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929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23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8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970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5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6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5983" y="203005"/>
            <a:ext cx="8911687" cy="1280890"/>
          </a:xfrm>
        </p:spPr>
        <p:txBody>
          <a:bodyPr>
            <a:normAutofit/>
          </a:bodyPr>
          <a:lstStyle/>
          <a:p>
            <a:r>
              <a:rPr lang="es-CL" sz="4400" b="1" dirty="0"/>
              <a:t>5th grade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717" y="1483895"/>
            <a:ext cx="10850062" cy="4652210"/>
          </a:xfrm>
        </p:spPr>
        <p:txBody>
          <a:bodyPr/>
          <a:lstStyle/>
          <a:p>
            <a:r>
              <a:rPr lang="es-CL" dirty="0"/>
              <a:t>Have got / Haven’t got: Posesión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Pregunta: </a:t>
            </a:r>
            <a:r>
              <a:rPr lang="es-CL" b="1" dirty="0"/>
              <a:t>Have you got </a:t>
            </a:r>
            <a:r>
              <a:rPr lang="es-CL" dirty="0"/>
              <a:t>any sugar?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Positivo: I </a:t>
            </a:r>
            <a:r>
              <a:rPr lang="es-CL" b="1" u="sng" dirty="0">
                <a:solidFill>
                  <a:schemeClr val="tx1"/>
                </a:solidFill>
              </a:rPr>
              <a:t>have got </a:t>
            </a:r>
            <a:r>
              <a:rPr lang="es-CL" dirty="0">
                <a:solidFill>
                  <a:schemeClr val="tx1"/>
                </a:solidFill>
              </a:rPr>
              <a:t>some </a:t>
            </a:r>
            <a:r>
              <a:rPr lang="es-CL" dirty="0"/>
              <a:t>sugar</a:t>
            </a:r>
          </a:p>
          <a:p>
            <a:r>
              <a:rPr lang="es-CL" dirty="0"/>
              <a:t>Negativo: I </a:t>
            </a:r>
            <a:r>
              <a:rPr lang="es-CL" b="1" u="sng" dirty="0">
                <a:solidFill>
                  <a:schemeClr val="tx1"/>
                </a:solidFill>
              </a:rPr>
              <a:t>haven’t got </a:t>
            </a:r>
            <a:r>
              <a:rPr lang="es-CL" dirty="0">
                <a:solidFill>
                  <a:schemeClr val="tx1"/>
                </a:solidFill>
              </a:rPr>
              <a:t>any </a:t>
            </a:r>
            <a:r>
              <a:rPr lang="es-CL" dirty="0"/>
              <a:t>sugar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146689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31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5th grade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Catalán Carrasco</dc:creator>
  <cp:lastModifiedBy>Usuario</cp:lastModifiedBy>
  <cp:revision>13</cp:revision>
  <dcterms:created xsi:type="dcterms:W3CDTF">2020-05-08T06:37:04Z</dcterms:created>
  <dcterms:modified xsi:type="dcterms:W3CDTF">2020-05-09T02:10:15Z</dcterms:modified>
</cp:coreProperties>
</file>