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6858000" cy="9144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14" y="16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1B96-7450-4251-949D-101AE93A84EF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6216-CAB0-4931-840A-F7D47810034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samsu\AppData\Local\Microsoft\Windows\INetCache\Content.Word\logo-colegi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8" y="214282"/>
            <a:ext cx="2819153" cy="783772"/>
          </a:xfrm>
          <a:prstGeom prst="rect">
            <a:avLst/>
          </a:prstGeom>
          <a:noFill/>
          <a:ln>
            <a:noFill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736" y="928663"/>
            <a:ext cx="42862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GUIA DE TRABAJO COMPRENSIÓN</a:t>
            </a:r>
            <a:r>
              <a:rPr kumimoji="0" lang="es-ES" sz="1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LECTORA</a:t>
            </a:r>
            <a:endParaRPr kumimoji="0" lang="es-C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PRE-KINDER A y B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s://i0.wp.com/www.imageneseducativas.com/wp-content/uploads/2020/01/LEO-Y-COMPRENDO-CUENTITOS-1.jpg?ssl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7" name="Picture 3" descr="C:\Users\Casa\Desktop\Satélite\LEO-Y-COMPRENDO-CUENTITOS-1.jpg"/>
          <p:cNvPicPr>
            <a:picLocks noChangeAspect="1" noChangeArrowheads="1"/>
          </p:cNvPicPr>
          <p:nvPr/>
        </p:nvPicPr>
        <p:blipFill>
          <a:blip r:embed="rId3"/>
          <a:srcRect l="6897" t="9903" r="5747" b="3942"/>
          <a:stretch>
            <a:fillRect/>
          </a:stretch>
        </p:blipFill>
        <p:spPr bwMode="auto">
          <a:xfrm>
            <a:off x="785794" y="2643174"/>
            <a:ext cx="5429288" cy="621510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2853" y="192879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200" dirty="0" smtClean="0"/>
              <a:t>Estimados alumnos,  el mes de abril  esta dedicado a los libros . Por esto hemos decidido enviar  un cuento breve para cada día de la semana, pídele a un adulto  que te lo cuente y luego responde las preguntas que se encuentran al final de cada uno de ellos. </a:t>
            </a:r>
          </a:p>
          <a:p>
            <a:pPr algn="just"/>
            <a:endParaRPr lang="es-CL" dirty="0" smtClean="0"/>
          </a:p>
          <a:p>
            <a:pPr algn="just"/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asa\Desktop\Satélite\LEO-Y-COMPRENDO-CUENTITOS-3.jpg"/>
          <p:cNvPicPr>
            <a:picLocks noChangeAspect="1" noChangeArrowheads="1"/>
          </p:cNvPicPr>
          <p:nvPr/>
        </p:nvPicPr>
        <p:blipFill>
          <a:blip r:embed="rId2"/>
          <a:srcRect l="7292" t="9375" r="6250" b="4687"/>
          <a:stretch>
            <a:fillRect/>
          </a:stretch>
        </p:blipFill>
        <p:spPr bwMode="auto">
          <a:xfrm>
            <a:off x="500042" y="4286248"/>
            <a:ext cx="5929354" cy="4429156"/>
          </a:xfrm>
          <a:prstGeom prst="rect">
            <a:avLst/>
          </a:prstGeom>
          <a:noFill/>
        </p:spPr>
      </p:pic>
      <p:pic>
        <p:nvPicPr>
          <p:cNvPr id="3" name="Picture 2" descr="C:\Users\Casa\Desktop\Satélite\LEO-Y-COMPRENDO-CUENTITOS-2.jpg"/>
          <p:cNvPicPr>
            <a:picLocks noChangeAspect="1" noChangeArrowheads="1"/>
          </p:cNvPicPr>
          <p:nvPr/>
        </p:nvPicPr>
        <p:blipFill>
          <a:blip r:embed="rId3"/>
          <a:srcRect l="6742" t="9168" r="6742" b="4151"/>
          <a:stretch>
            <a:fillRect/>
          </a:stretch>
        </p:blipFill>
        <p:spPr bwMode="auto">
          <a:xfrm>
            <a:off x="785794" y="214282"/>
            <a:ext cx="5500726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Casa\Desktop\Satélite\LEO-Y-COMPRENDO-CUENTITOS-5.jpg"/>
          <p:cNvPicPr>
            <a:picLocks noChangeAspect="1" noChangeArrowheads="1"/>
          </p:cNvPicPr>
          <p:nvPr/>
        </p:nvPicPr>
        <p:blipFill>
          <a:blip r:embed="rId2"/>
          <a:srcRect l="7292" t="9375" r="6250" b="4687"/>
          <a:stretch>
            <a:fillRect/>
          </a:stretch>
        </p:blipFill>
        <p:spPr bwMode="auto">
          <a:xfrm>
            <a:off x="357166" y="4214810"/>
            <a:ext cx="6357982" cy="4714908"/>
          </a:xfrm>
          <a:prstGeom prst="rect">
            <a:avLst/>
          </a:prstGeom>
          <a:noFill/>
        </p:spPr>
      </p:pic>
      <p:pic>
        <p:nvPicPr>
          <p:cNvPr id="3" name="Picture 2" descr="C:\Users\Casa\Desktop\Satélite\LEO-Y-COMPRENDO-CUENTITOS-4.jpg"/>
          <p:cNvPicPr>
            <a:picLocks noChangeAspect="1" noChangeArrowheads="1"/>
          </p:cNvPicPr>
          <p:nvPr/>
        </p:nvPicPr>
        <p:blipFill>
          <a:blip r:embed="rId3"/>
          <a:srcRect l="6250" t="9375" r="6250" b="3906"/>
          <a:stretch>
            <a:fillRect/>
          </a:stretch>
        </p:blipFill>
        <p:spPr bwMode="auto">
          <a:xfrm>
            <a:off x="500042" y="0"/>
            <a:ext cx="600079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61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JC</cp:lastModifiedBy>
  <cp:revision>7</cp:revision>
  <dcterms:created xsi:type="dcterms:W3CDTF">2020-04-24T16:00:09Z</dcterms:created>
  <dcterms:modified xsi:type="dcterms:W3CDTF">2020-04-25T01:28:03Z</dcterms:modified>
</cp:coreProperties>
</file>