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224" autoAdjust="0"/>
  </p:normalViewPr>
  <p:slideViewPr>
    <p:cSldViewPr>
      <p:cViewPr varScale="1">
        <p:scale>
          <a:sx n="99" d="100"/>
          <a:sy n="99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7DC411-5B49-4071-B9D6-B31E4CF9CE0A}" type="datetimeFigureOut">
              <a:rPr lang="es-CL" smtClean="0"/>
              <a:t>09-04-20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7CEAABA-1B2F-4C91-8B10-2BC0B7E5D76E}" type="slidenum">
              <a:rPr lang="es-CL" smtClean="0"/>
              <a:t>‹Nr.›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norYZwezg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748475" y="1991813"/>
            <a:ext cx="5648623" cy="99270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Habilidades motoras combinadas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1673871" y="2749041"/>
            <a:ext cx="6511131" cy="843507"/>
          </a:xfrm>
        </p:spPr>
        <p:txBody>
          <a:bodyPr>
            <a:normAutofit/>
          </a:bodyPr>
          <a:lstStyle/>
          <a:p>
            <a:r>
              <a:rPr lang="es-CL" dirty="0" smtClean="0"/>
              <a:t>Educación física 3° y 4° básico.</a:t>
            </a:r>
          </a:p>
          <a:p>
            <a:r>
              <a:rPr lang="es-CL" dirty="0" smtClean="0"/>
              <a:t>Actividad semana 27 de abril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5076056" y="5301208"/>
            <a:ext cx="325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Profesores: M. Alejandra La Paz</a:t>
            </a:r>
          </a:p>
          <a:p>
            <a:r>
              <a:rPr lang="es-CL" dirty="0"/>
              <a:t> </a:t>
            </a:r>
            <a:r>
              <a:rPr lang="es-CL" dirty="0" smtClean="0"/>
              <a:t>                    Jonathan </a:t>
            </a:r>
            <a:r>
              <a:rPr lang="es-CL" dirty="0" err="1" smtClean="0"/>
              <a:t>Ibacache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1599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-  </a:t>
            </a:r>
            <a:r>
              <a:rPr lang="es-CL" b="0" dirty="0" smtClean="0">
                <a:latin typeface="Comic Sans MS" pitchFamily="66" charset="0"/>
              </a:rPr>
              <a:t>Elabora tu circuito  de Habilidades Motoras combinadas y dibújalo en tu cuaderno. (Recuerda registrar el Objetivo de esta clase)</a:t>
            </a:r>
          </a:p>
          <a:p>
            <a:r>
              <a:rPr lang="es-CL" b="0" dirty="0" smtClean="0">
                <a:latin typeface="Comic Sans MS" pitchFamily="66" charset="0"/>
              </a:rPr>
              <a:t>- Antes de ejecutarlo, mide tu FC reposo y  regístralo en una tabla.</a:t>
            </a:r>
          </a:p>
          <a:p>
            <a:pPr marL="285750" indent="-285750">
              <a:buFontTx/>
              <a:buChar char="-"/>
            </a:pPr>
            <a:r>
              <a:rPr lang="es-CL" b="0" dirty="0" smtClean="0">
                <a:latin typeface="Comic Sans MS" pitchFamily="66" charset="0"/>
              </a:rPr>
              <a:t>Ejecuta tu circuito la mayor cantidad de veces que puedas y si desea agrégale variantes, hazlo sin problema.</a:t>
            </a:r>
          </a:p>
          <a:p>
            <a:pPr marL="285750" indent="-285750">
              <a:buFontTx/>
              <a:buChar char="-"/>
            </a:pPr>
            <a:r>
              <a:rPr lang="es-CL" b="0" dirty="0" smtClean="0">
                <a:latin typeface="Comic Sans MS" pitchFamily="66" charset="0"/>
              </a:rPr>
              <a:t>Mide tu FC de trabajo, luego de finalizar tu ejecución y regístralo en tu tabla.</a:t>
            </a:r>
          </a:p>
          <a:p>
            <a:pPr marL="0" indent="0"/>
            <a:r>
              <a:rPr lang="es-CL" b="0" dirty="0" smtClean="0">
                <a:latin typeface="Comic Sans MS" pitchFamily="66" charset="0"/>
              </a:rPr>
              <a:t>      (El registro de Frecuencia Cardiaca debe ser igual al de Actividad 3)</a:t>
            </a:r>
          </a:p>
          <a:p>
            <a:endParaRPr lang="es-CL" b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2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Recuerda siempre una buena hidratación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1393"/>
            <a:ext cx="8064896" cy="525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80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520940" cy="792088"/>
          </a:xfrm>
        </p:spPr>
        <p:txBody>
          <a:bodyPr/>
          <a:lstStyle/>
          <a:p>
            <a:pPr algn="ctr"/>
            <a:r>
              <a:rPr lang="es-CL" dirty="0" smtClean="0"/>
              <a:t>¡¡¡Que tengas una excelente semana en movimiento!!!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0276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Repaso de clase anterior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44596"/>
          </a:xfrm>
        </p:spPr>
        <p:txBody>
          <a:bodyPr>
            <a:normAutofit/>
          </a:bodyPr>
          <a:lstStyle/>
          <a:p>
            <a:r>
              <a:rPr lang="es-CL" b="0" dirty="0" smtClean="0">
                <a:latin typeface="Comic Sans MS" pitchFamily="66" charset="0"/>
              </a:rPr>
              <a:t>Cómo  medir la Frecuencia Cardíaca …   ¡¿ LO RECUERDAS?!</a:t>
            </a:r>
          </a:p>
          <a:p>
            <a:r>
              <a:rPr lang="es-CL" b="0" dirty="0" smtClean="0">
                <a:latin typeface="Comic Sans MS" pitchFamily="66" charset="0"/>
              </a:rPr>
              <a:t>1° Debes localizar la zona donde vas a medir las pulsaciones: carótida o radial.</a:t>
            </a:r>
          </a:p>
          <a:p>
            <a:endParaRPr lang="es-CL" b="0" dirty="0">
              <a:latin typeface="Comic Sans MS" pitchFamily="66" charset="0"/>
            </a:endParaRPr>
          </a:p>
          <a:p>
            <a:endParaRPr lang="es-CL" b="0" dirty="0" smtClean="0">
              <a:latin typeface="Comic Sans MS" pitchFamily="66" charset="0"/>
            </a:endParaRPr>
          </a:p>
          <a:p>
            <a:endParaRPr lang="es-CL" b="0" dirty="0">
              <a:latin typeface="Comic Sans MS" pitchFamily="66" charset="0"/>
            </a:endParaRPr>
          </a:p>
          <a:p>
            <a:endParaRPr lang="es-CL" b="0" dirty="0" smtClean="0">
              <a:latin typeface="Comic Sans MS" pitchFamily="66" charset="0"/>
            </a:endParaRPr>
          </a:p>
          <a:p>
            <a:r>
              <a:rPr lang="es-CL" b="0" dirty="0" smtClean="0">
                <a:latin typeface="Comic Sans MS" pitchFamily="66" charset="0"/>
              </a:rPr>
              <a:t>2° Contabilizar durante </a:t>
            </a:r>
            <a:r>
              <a:rPr lang="es-CL" i="1" u="sng" dirty="0" smtClean="0">
                <a:latin typeface="Comic Sans MS" pitchFamily="66" charset="0"/>
              </a:rPr>
              <a:t>6 segundos </a:t>
            </a:r>
            <a:r>
              <a:rPr lang="es-CL" b="0" dirty="0" smtClean="0">
                <a:latin typeface="Comic Sans MS" pitchFamily="66" charset="0"/>
              </a:rPr>
              <a:t>la cantidad de pulsaciones.</a:t>
            </a:r>
          </a:p>
          <a:p>
            <a:r>
              <a:rPr lang="es-CL" b="0" dirty="0" smtClean="0">
                <a:latin typeface="Comic Sans MS" pitchFamily="66" charset="0"/>
              </a:rPr>
              <a:t>3° A esa cantidad de pulsaciones le agregamos un «cero», y nos da el resultado de nuestra FC durante un minuto.</a:t>
            </a:r>
          </a:p>
          <a:p>
            <a:r>
              <a:rPr lang="es-CL" i="1" dirty="0" smtClean="0">
                <a:latin typeface="Comic Sans MS" pitchFamily="66" charset="0"/>
              </a:rPr>
              <a:t>«recuerden que para la FC reposos, deben estar tranquilos, calmados y relajados, ya que el resultado no debe ser superior a 60 latidos por minuto»</a:t>
            </a:r>
            <a:endParaRPr lang="es-CL" i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38" y="2234209"/>
            <a:ext cx="1662449" cy="8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234209"/>
            <a:ext cx="1440160" cy="8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1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sz="1800" dirty="0" smtClean="0"/>
          </a:p>
          <a:p>
            <a:pPr>
              <a:buFont typeface="Arial" pitchFamily="34" charset="0"/>
              <a:buChar char="•"/>
            </a:pPr>
            <a:r>
              <a:rPr lang="es-CL" sz="1800" b="0" dirty="0" smtClean="0">
                <a:latin typeface="Comic Sans MS" pitchFamily="66" charset="0"/>
              </a:rPr>
              <a:t>Reconocer y aplicar las habilidades motoras combinadas, a través de variados circuitos elaborados con materiales de uso doméstico. </a:t>
            </a:r>
          </a:p>
          <a:p>
            <a:endParaRPr lang="es-CL" sz="1800" b="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1800" b="0" dirty="0" smtClean="0">
                <a:latin typeface="Comic Sans MS" pitchFamily="66" charset="0"/>
              </a:rPr>
              <a:t>Medir  y registrar  la frecuencia cardiaca de reposo y de trabajo.</a:t>
            </a:r>
            <a:endParaRPr lang="es-CL" sz="1800" b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3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instrucciones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b="0" dirty="0" smtClean="0">
                <a:latin typeface="Comic Sans MS" pitchFamily="66" charset="0"/>
              </a:rPr>
              <a:t>1.- </a:t>
            </a:r>
            <a:r>
              <a:rPr lang="es-CL" b="0" dirty="0">
                <a:latin typeface="Comic Sans MS" pitchFamily="66" charset="0"/>
              </a:rPr>
              <a:t>R</a:t>
            </a:r>
            <a:r>
              <a:rPr lang="es-CL" b="0" dirty="0" smtClean="0">
                <a:latin typeface="Comic Sans MS" pitchFamily="66" charset="0"/>
              </a:rPr>
              <a:t>egistra el objetivo de esta clase en tu cuaderno.</a:t>
            </a:r>
          </a:p>
          <a:p>
            <a:r>
              <a:rPr lang="es-CL" b="0" dirty="0" smtClean="0">
                <a:latin typeface="Comic Sans MS" pitchFamily="66" charset="0"/>
              </a:rPr>
              <a:t>2.- Primero que todo ubica tus pulsaciones y mide la FC reposo (registra en tabla)</a:t>
            </a:r>
          </a:p>
          <a:p>
            <a:r>
              <a:rPr lang="es-CL" b="0" dirty="0">
                <a:latin typeface="Comic Sans MS" pitchFamily="66" charset="0"/>
              </a:rPr>
              <a:t>3</a:t>
            </a:r>
            <a:r>
              <a:rPr lang="es-CL" b="0" dirty="0" smtClean="0">
                <a:latin typeface="Comic Sans MS" pitchFamily="66" charset="0"/>
              </a:rPr>
              <a:t>.- Prepara y organiza el material con el que dispones en casa, para elaborar un circuitos de habilidades motoras combinadas.</a:t>
            </a:r>
          </a:p>
          <a:p>
            <a:r>
              <a:rPr lang="es-CL" b="0" dirty="0" smtClean="0">
                <a:latin typeface="Comic Sans MS" pitchFamily="66" charset="0"/>
              </a:rPr>
              <a:t> 4.- </a:t>
            </a:r>
            <a:r>
              <a:rPr lang="es-CL" b="0" dirty="0">
                <a:latin typeface="Comic Sans MS" pitchFamily="66" charset="0"/>
              </a:rPr>
              <a:t>C</a:t>
            </a:r>
            <a:r>
              <a:rPr lang="es-CL" b="0" dirty="0" smtClean="0">
                <a:latin typeface="Comic Sans MS" pitchFamily="66" charset="0"/>
              </a:rPr>
              <a:t>onsidera el espacio con el que dispones y tomar precauciones para evitar accidentes.</a:t>
            </a:r>
          </a:p>
          <a:p>
            <a:r>
              <a:rPr lang="es-CL" b="0" dirty="0">
                <a:latin typeface="Comic Sans MS" pitchFamily="66" charset="0"/>
              </a:rPr>
              <a:t>5</a:t>
            </a:r>
            <a:r>
              <a:rPr lang="es-CL" b="0" dirty="0" smtClean="0">
                <a:latin typeface="Comic Sans MS" pitchFamily="66" charset="0"/>
              </a:rPr>
              <a:t>.- </a:t>
            </a:r>
            <a:r>
              <a:rPr lang="es-CL" b="0" dirty="0">
                <a:latin typeface="Comic Sans MS" pitchFamily="66" charset="0"/>
              </a:rPr>
              <a:t>S</a:t>
            </a:r>
            <a:r>
              <a:rPr lang="es-CL" b="0" dirty="0" smtClean="0">
                <a:latin typeface="Comic Sans MS" pitchFamily="66" charset="0"/>
              </a:rPr>
              <a:t>iguiendo las indicaciones del presente </a:t>
            </a:r>
            <a:r>
              <a:rPr lang="es-CL" b="0" dirty="0" err="1" smtClean="0">
                <a:latin typeface="Comic Sans MS" pitchFamily="66" charset="0"/>
              </a:rPr>
              <a:t>powerpoint</a:t>
            </a:r>
            <a:r>
              <a:rPr lang="es-CL" b="0" dirty="0" smtClean="0">
                <a:latin typeface="Comic Sans MS" pitchFamily="66" charset="0"/>
              </a:rPr>
              <a:t>, elabora tu circuito para practicar habilidades motoras </a:t>
            </a:r>
            <a:r>
              <a:rPr lang="es-CL" b="0" dirty="0">
                <a:latin typeface="Comic Sans MS" pitchFamily="66" charset="0"/>
              </a:rPr>
              <a:t>combinadas, y dibújalo en tu cuaderno</a:t>
            </a:r>
            <a:r>
              <a:rPr lang="es-CL" b="0" dirty="0" smtClean="0">
                <a:latin typeface="Comic Sans MS" pitchFamily="66" charset="0"/>
              </a:rPr>
              <a:t>.</a:t>
            </a:r>
          </a:p>
          <a:p>
            <a:r>
              <a:rPr lang="es-CL" b="0" dirty="0">
                <a:latin typeface="Comic Sans MS" pitchFamily="66" charset="0"/>
              </a:rPr>
              <a:t>6</a:t>
            </a:r>
            <a:r>
              <a:rPr lang="es-CL" b="0" dirty="0" smtClean="0">
                <a:latin typeface="Comic Sans MS" pitchFamily="66" charset="0"/>
              </a:rPr>
              <a:t>.-  Una vez finalizada la actividad, mide tu FC trabajo, registra en tu cuaderno al igual que en actividad 3.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6650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Habilidades motoras combinadas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/>
          <a:lstStyle/>
          <a:p>
            <a:r>
              <a:rPr lang="es-CL" b="0" dirty="0" smtClean="0">
                <a:latin typeface="Comic Sans MS" pitchFamily="66" charset="0"/>
              </a:rPr>
              <a:t>Como ustedes ya saben, desde que un individuo nace, estamos en un constante proceso de desarrollo, primero …</a:t>
            </a:r>
            <a:endParaRPr lang="es-CL" b="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39879"/>
            <a:ext cx="1472753" cy="95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1621"/>
            <a:ext cx="1656184" cy="100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95" y="1963040"/>
            <a:ext cx="1440160" cy="95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9" y="3573016"/>
            <a:ext cx="2067111" cy="125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629576"/>
            <a:ext cx="2245845" cy="123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38" y="3803671"/>
            <a:ext cx="2685440" cy="196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13652" y="3005707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Luego…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6876256" y="5805264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…EN RESUMEN.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6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20940" cy="548640"/>
          </a:xfrm>
        </p:spPr>
        <p:txBody>
          <a:bodyPr/>
          <a:lstStyle/>
          <a:p>
            <a:r>
              <a:rPr lang="es-CL" dirty="0" smtClean="0">
                <a:latin typeface="Comic Sans MS" pitchFamily="66" charset="0"/>
              </a:rPr>
              <a:t>AHORA… ¿ QUE SON LAS HABILIDADES MOTORAS COMBINADAS?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520940" cy="4246791"/>
          </a:xfrm>
        </p:spPr>
        <p:txBody>
          <a:bodyPr/>
          <a:lstStyle/>
          <a:p>
            <a:r>
              <a:rPr lang="es-CL" b="0" dirty="0" smtClean="0">
                <a:latin typeface="Comic Sans MS" pitchFamily="66" charset="0"/>
              </a:rPr>
              <a:t>Son el </a:t>
            </a:r>
            <a:r>
              <a:rPr lang="es-CL" b="0" u="sng" dirty="0" smtClean="0">
                <a:latin typeface="Comic Sans MS" pitchFamily="66" charset="0"/>
              </a:rPr>
              <a:t>conjunto</a:t>
            </a:r>
            <a:r>
              <a:rPr lang="es-CL" b="0" dirty="0" smtClean="0">
                <a:latin typeface="Comic Sans MS" pitchFamily="66" charset="0"/>
              </a:rPr>
              <a:t> de las «habilidades motoras básicas», que anteriormente las habíamos visto por separado:</a:t>
            </a:r>
          </a:p>
          <a:p>
            <a:pPr>
              <a:buFontTx/>
              <a:buChar char="-"/>
            </a:pPr>
            <a:r>
              <a:rPr lang="es-CL" b="0" dirty="0" smtClean="0">
                <a:latin typeface="Comic Sans MS" pitchFamily="66" charset="0"/>
              </a:rPr>
              <a:t>Locomoción           - Manipulación              - Equilibrio o Estabilidad</a:t>
            </a:r>
          </a:p>
          <a:p>
            <a:pPr marL="0" indent="0"/>
            <a:endParaRPr lang="es-CL" b="0" dirty="0" smtClean="0">
              <a:latin typeface="Comic Sans MS" pitchFamily="66" charset="0"/>
            </a:endParaRPr>
          </a:p>
          <a:p>
            <a:pPr marL="0" indent="0"/>
            <a:r>
              <a:rPr lang="es-CL" b="0" dirty="0" smtClean="0">
                <a:latin typeface="Comic Sans MS" pitchFamily="66" charset="0"/>
              </a:rPr>
              <a:t>Y que ahora debemos potenciarlas y desarrollarlas </a:t>
            </a:r>
            <a:r>
              <a:rPr lang="es-CL" b="0" dirty="0" err="1" smtClean="0">
                <a:latin typeface="Comic Sans MS" pitchFamily="66" charset="0"/>
              </a:rPr>
              <a:t>simultaneamente</a:t>
            </a:r>
            <a:r>
              <a:rPr lang="es-CL" b="0" dirty="0" smtClean="0">
                <a:latin typeface="Comic Sans MS" pitchFamily="66" charset="0"/>
              </a:rPr>
              <a:t>, combinando dos habilidades, por ejemplo: locomoción y manipulación</a:t>
            </a:r>
          </a:p>
          <a:p>
            <a:pPr marL="0" indent="0"/>
            <a:endParaRPr lang="es-CL" b="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2088232" cy="15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51720" y="3773442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¿Qué </a:t>
            </a:r>
            <a:r>
              <a:rPr lang="es-CL" b="1" u="sng" dirty="0" smtClean="0"/>
              <a:t>acciones</a:t>
            </a:r>
            <a:r>
              <a:rPr lang="es-CL" b="1" dirty="0" smtClean="0"/>
              <a:t> está realizando la niña de la imagen?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6612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pPr algn="just"/>
            <a:r>
              <a:rPr lang="es-CL" sz="2000" b="0" dirty="0" smtClean="0">
                <a:latin typeface="Comic Sans MS" pitchFamily="66" charset="0"/>
              </a:rPr>
              <a:t>Los invito ahora a observar el siguiente video…</a:t>
            </a:r>
          </a:p>
          <a:p>
            <a:pPr algn="just"/>
            <a:endParaRPr lang="es-CL" b="0" dirty="0" smtClean="0">
              <a:latin typeface="Comic Sans MS" pitchFamily="66" charset="0"/>
            </a:endParaRPr>
          </a:p>
          <a:p>
            <a:pPr algn="just"/>
            <a:r>
              <a:rPr lang="es-CL" b="0" dirty="0" smtClean="0">
                <a:latin typeface="Comic Sans MS" pitchFamily="66" charset="0"/>
              </a:rPr>
              <a:t>Para recordar cuales son las «Habilidades motoras básicas», y cada una de sus «acciones motrices» (movimientos). Para luego incorporarlas en el trabajo de hoy.</a:t>
            </a:r>
          </a:p>
          <a:p>
            <a:pPr algn="just"/>
            <a:endParaRPr lang="es-CL" b="0" dirty="0" smtClean="0">
              <a:latin typeface="Comic Sans MS" pitchFamily="66" charset="0"/>
            </a:endParaRPr>
          </a:p>
          <a:p>
            <a:pPr algn="just"/>
            <a:r>
              <a:rPr lang="es-CL" b="0" dirty="0" smtClean="0">
                <a:latin typeface="Comic Sans MS" pitchFamily="66" charset="0"/>
                <a:hlinkClick r:id="rId2"/>
              </a:rPr>
              <a:t>https</a:t>
            </a:r>
            <a:r>
              <a:rPr lang="es-CL" b="0" dirty="0">
                <a:latin typeface="Comic Sans MS" pitchFamily="66" charset="0"/>
                <a:hlinkClick r:id="rId2"/>
              </a:rPr>
              <a:t>://</a:t>
            </a:r>
            <a:r>
              <a:rPr lang="es-CL" b="0" dirty="0" smtClean="0">
                <a:latin typeface="Comic Sans MS" pitchFamily="66" charset="0"/>
                <a:hlinkClick r:id="rId2"/>
              </a:rPr>
              <a:t>www.youtube.com/watch?v=XnorYZwezgM</a:t>
            </a:r>
            <a:endParaRPr lang="es-CL" b="0" dirty="0" smtClean="0">
              <a:latin typeface="Comic Sans MS" pitchFamily="66" charset="0"/>
            </a:endParaRPr>
          </a:p>
          <a:p>
            <a:pPr algn="just"/>
            <a:endParaRPr lang="es-CL" b="0" dirty="0">
              <a:latin typeface="Comic Sans MS" pitchFamily="66" charset="0"/>
            </a:endParaRPr>
          </a:p>
          <a:p>
            <a:pPr algn="just"/>
            <a:endParaRPr lang="es-CL" b="0" dirty="0" smtClean="0">
              <a:latin typeface="Comic Sans MS" pitchFamily="66" charset="0"/>
            </a:endParaRPr>
          </a:p>
          <a:p>
            <a:pPr algn="just"/>
            <a:endParaRPr lang="es-CL" b="0" dirty="0" smtClean="0">
              <a:latin typeface="Comic Sans MS" pitchFamily="66" charset="0"/>
            </a:endParaRPr>
          </a:p>
          <a:p>
            <a:pPr algn="just"/>
            <a:endParaRPr lang="es-CL" b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2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Ahora lo llevamos a la practica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1800" b="0" dirty="0" smtClean="0">
                <a:latin typeface="Comic Sans MS" pitchFamily="66" charset="0"/>
              </a:rPr>
              <a:t>Como ya entendemos que las </a:t>
            </a:r>
            <a:r>
              <a:rPr lang="es-CL" sz="2000" dirty="0">
                <a:latin typeface="Comic Sans MS" pitchFamily="66" charset="0"/>
              </a:rPr>
              <a:t>H</a:t>
            </a:r>
            <a:r>
              <a:rPr lang="es-CL" sz="2000" dirty="0" smtClean="0">
                <a:latin typeface="Comic Sans MS" pitchFamily="66" charset="0"/>
              </a:rPr>
              <a:t>abilidades </a:t>
            </a:r>
            <a:r>
              <a:rPr lang="es-CL" sz="2000" dirty="0">
                <a:latin typeface="Comic Sans MS" pitchFamily="66" charset="0"/>
              </a:rPr>
              <a:t>M</a:t>
            </a:r>
            <a:r>
              <a:rPr lang="es-CL" sz="2000" dirty="0" smtClean="0">
                <a:latin typeface="Comic Sans MS" pitchFamily="66" charset="0"/>
              </a:rPr>
              <a:t>otoras </a:t>
            </a:r>
            <a:r>
              <a:rPr lang="es-CL" sz="2000" dirty="0">
                <a:latin typeface="Comic Sans MS" pitchFamily="66" charset="0"/>
              </a:rPr>
              <a:t>C</a:t>
            </a:r>
            <a:r>
              <a:rPr lang="es-CL" sz="2000" dirty="0" smtClean="0">
                <a:latin typeface="Comic Sans MS" pitchFamily="66" charset="0"/>
              </a:rPr>
              <a:t>ombinadas </a:t>
            </a:r>
            <a:r>
              <a:rPr lang="es-CL" sz="1800" b="0" dirty="0" smtClean="0">
                <a:latin typeface="Comic Sans MS" pitchFamily="66" charset="0"/>
              </a:rPr>
              <a:t>son el resultado de la ejecución y unión de dos o mas «acciones motrices» de forma sucesiva o simultaneas, las cuales precisan de un desarrollo y mejora de nuestra «coordinación general» para poder anteponernos a una determinada situación. </a:t>
            </a:r>
          </a:p>
          <a:p>
            <a:r>
              <a:rPr lang="es-CL" sz="1800" b="0" dirty="0" smtClean="0">
                <a:latin typeface="Comic Sans MS" pitchFamily="66" charset="0"/>
              </a:rPr>
              <a:t>¿Cuál fue tu respuesta a la pregunta de la imagen anterior?</a:t>
            </a:r>
          </a:p>
          <a:p>
            <a:endParaRPr lang="es-CL" sz="1800" b="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20907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35897" y="330141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Si tu respuesta fue correr y botear. ¡Te Felicito! ¡lo has entendido perfectamente!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172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14968"/>
          </a:xfrm>
        </p:spPr>
        <p:txBody>
          <a:bodyPr/>
          <a:lstStyle/>
          <a:p>
            <a:r>
              <a:rPr lang="es-CL" sz="2000" dirty="0" smtClean="0">
                <a:latin typeface="Comic Sans MS" pitchFamily="66" charset="0"/>
              </a:rPr>
              <a:t>te dejo una idea para elaborar tu circuito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/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63269"/>
            <a:ext cx="33528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76056" y="1844824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Este circuito sin la utilización del balón, sólo sería de Habilidades </a:t>
            </a:r>
            <a:r>
              <a:rPr lang="es-CL" dirty="0"/>
              <a:t>M</a:t>
            </a:r>
            <a:r>
              <a:rPr lang="es-CL" dirty="0" smtClean="0"/>
              <a:t>otoras </a:t>
            </a:r>
            <a:r>
              <a:rPr lang="es-CL" dirty="0"/>
              <a:t>B</a:t>
            </a:r>
            <a:r>
              <a:rPr lang="es-CL" dirty="0" smtClean="0"/>
              <a:t>ásicas de Locomoción. Pero al agregar la dificultad de manipular el balón con el pie, ya hablamos de «Habilidades Motoras Combinadas»</a:t>
            </a:r>
          </a:p>
          <a:p>
            <a:r>
              <a:rPr lang="es-CL" dirty="0" smtClean="0"/>
              <a:t>¿Se te ocurre como hacer el tuyo?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986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282</TotalTime>
  <Words>688</Words>
  <Application>Microsoft Macintosh PowerPoint</Application>
  <PresentationFormat>Presentación en pantalla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Ángulos</vt:lpstr>
      <vt:lpstr>Habilidades motoras combinadas</vt:lpstr>
      <vt:lpstr>Repaso de clase anterior</vt:lpstr>
      <vt:lpstr>objetivo</vt:lpstr>
      <vt:lpstr>instrucciones</vt:lpstr>
      <vt:lpstr>Habilidades motoras combinadas</vt:lpstr>
      <vt:lpstr>AHORA… ¿ QUE SON LAS HABILIDADES MOTORAS COMBINADAS?</vt:lpstr>
      <vt:lpstr>Presentación de PowerPoint</vt:lpstr>
      <vt:lpstr>Ahora lo llevamos a la practica</vt:lpstr>
      <vt:lpstr>te dejo una idea para elaborar tu circuito</vt:lpstr>
      <vt:lpstr>Actividad:</vt:lpstr>
      <vt:lpstr>Recuerda siempre una buena hidratación</vt:lpstr>
      <vt:lpstr>¡¡¡Que tengas una excelente semana en movimiento!!!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motrices combinadas</dc:title>
  <dc:creator>HP</dc:creator>
  <cp:lastModifiedBy>jonathan ibacache</cp:lastModifiedBy>
  <cp:revision>20</cp:revision>
  <dcterms:created xsi:type="dcterms:W3CDTF">2020-04-08T14:35:03Z</dcterms:created>
  <dcterms:modified xsi:type="dcterms:W3CDTF">2020-04-09T22:38:10Z</dcterms:modified>
</cp:coreProperties>
</file>