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61AB9-0B5D-4BC4-B3F7-61A98A77B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3C115-658D-478B-B826-BBE1CD54C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4ED63-763B-4603-8BA0-6280860C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678E78-89D9-4FB1-B272-2B912B63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840AB-1360-4A0F-8F78-404E78E8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842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B5531-E7B0-4670-ACDA-DD2D5DB8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E8FC2-5E9E-4DCC-9EF9-4060CFD99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91C12-DF0B-4C66-A74D-78E559A6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107DC1-E07A-4947-9EC8-EE44A247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7750F-8773-4510-AECF-8C366616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5433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5BDEDE-A86D-42CF-A6FC-1F99C5D12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182537-13DD-412F-9C43-818A17774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6550D-5FC8-42DC-BD0B-AD06B88F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9BE1D6-A320-4E5B-B750-178D201B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4870B-B786-40BB-9463-5D8CE3BE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6332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FBED8-172D-4C6F-BD7B-325C6E10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A050F8-5D60-4243-8660-944CADFD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F54549-6CF4-4CD5-A7A5-E060DCC5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CCCF6A-E539-44E5-A34A-425B7919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B39AA0-B723-4AA6-B5F0-482E5CCA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9717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6917B-06A8-4FCE-A213-844B8A7E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CC4995-36C1-42DA-BD63-95718C2A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1EF829-5224-4750-8785-06A46E73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141AC-45C1-4201-B38A-5A65D5D5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98DB2-DAC3-4D4D-A6CF-9EA5B244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0355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606BF-5F94-4E51-A236-F0D82C3D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87763-4CA7-4660-8F5B-03C1C062F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659E11-A9F3-4E6C-B65E-0830E4B6A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254ADE-9186-4770-84DD-D60BAA03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8F666-869E-4FCC-B8F1-29360913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BEF64-0047-49B3-90C5-FDE2BD4C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213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6CBE8-5F58-468F-8EFD-C5FD593F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B51689-D5B9-421D-8913-6E4062C3F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D59EA-CAE5-49E1-8D70-65EB802EE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F94689-9010-4472-9E53-1EEC02B7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2D82E5-DB4A-4D9D-878F-0C7397C32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3597E-EA5E-4E84-ABE2-8169B588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F2EA3B-C964-42A0-B1F5-B18876EE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9D4910-FC68-4391-922D-CF03C899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7807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D41BB-8D9D-42ED-ABE7-2340DF36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506F4F-1C8A-4BB4-BC28-BBCEF9F1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F5F650-9207-44C7-BCF2-9DFD7EF3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610A91-C507-418F-A397-5DC23406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4505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0A0CC0-1F28-46DF-A86B-2B4C3287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062F03-4263-4408-8E23-7CBD1952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0E7AD0-4295-486D-A351-4D6CD9D1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0978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9743D-ACDD-4832-97E0-13C1073F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3B0C18-7399-4F8A-8718-89CB034C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1B38B8-9B29-4CE4-A8AA-DB0130EF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CBDFDF-046E-4472-BF2A-03C8455E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514322-8DF1-4244-8527-E76237E7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7AE454-7161-48A2-9598-D853661A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9264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86634-0004-40D6-A9C4-011E93A2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84DDB7-AFCC-49B0-BB45-3FEC45529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E9762A-BEDB-489C-9D9C-FEB30CBEF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83DEDD-06DF-4440-BE76-28936477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9A6EAE-5015-43EC-A39A-79494B8C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2F65C-8940-4D9E-BEF2-287DFF2C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5115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65140A-9B78-4DA8-8C67-7C13568F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FE6199-CAAC-4618-9053-14EBEA83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31608B-3452-47CF-8CF1-D4B5DB1D3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7C62-0F50-4278-8490-77BCF611EB46}" type="datetimeFigureOut">
              <a:rPr lang="es-419" smtClean="0"/>
              <a:t>10/4/2020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17967D-88D0-40B3-95CC-A1E0E8D86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3E7F6-6B42-4C28-BFD3-9E8277E41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3A52E-0ED7-414D-856B-EC13027014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0115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2.png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2.png"/><Relationship Id="rId2" Type="http://schemas.microsoft.com/office/2007/relationships/media" Target="../media/media12.m4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2.png"/><Relationship Id="rId2" Type="http://schemas.microsoft.com/office/2007/relationships/media" Target="../media/media14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E58D-1BCD-4C3B-A864-B78E0DE6A99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4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E31A8-DC69-40E8-987F-6102F3D52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419" i="1" dirty="0"/>
          </a:p>
          <a:p>
            <a:pPr marL="0" indent="0" algn="ctr">
              <a:buNone/>
            </a:pPr>
            <a:r>
              <a:rPr lang="es-419" i="1" dirty="0"/>
              <a:t>Estimado Apoderado/a: este es un material desarrollado por un profesional del Programa de Integración Escolar del establecimiento, con el fin de apoyar las necesidades que su hijo/a presenta en el área de lenguaje.</a:t>
            </a:r>
          </a:p>
          <a:p>
            <a:pPr marL="0" indent="0" algn="ctr">
              <a:buNone/>
            </a:pPr>
            <a:r>
              <a:rPr lang="es-419" i="1" dirty="0"/>
              <a:t>Es importante señalar que este material debe </a:t>
            </a:r>
            <a:r>
              <a:rPr lang="es-419" b="1" i="1" dirty="0"/>
              <a:t>ser visto y escuchado </a:t>
            </a:r>
            <a:r>
              <a:rPr lang="es-419" i="1" dirty="0"/>
              <a:t>para poder utilizarlo de forma adecuada.</a:t>
            </a:r>
          </a:p>
          <a:p>
            <a:pPr marL="0" indent="0" algn="ctr">
              <a:buNone/>
            </a:pPr>
            <a:r>
              <a:rPr lang="es-419" i="1" dirty="0"/>
              <a:t>El objetivo es fortalecer la identificación de sílaba inicial de palabras.</a:t>
            </a: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2E33D47-365D-4706-A4F2-E22157CE7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99"/>
    </mc:Choice>
    <mc:Fallback>
      <p:transition spd="slow" advTm="41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9984-F540-47B2-93A8-70A4A79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blipFill>
            <a:blip r:embed="rId5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63835-E5B0-4693-9CAB-FD9FCBFD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 respuesta correcta es</a:t>
            </a:r>
          </a:p>
          <a:p>
            <a:pPr marL="0" indent="0">
              <a:buNone/>
            </a:pPr>
            <a:endParaRPr lang="es-419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419" sz="7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CE14D2-AFDC-4622-8584-9D901633A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075" y="2650731"/>
            <a:ext cx="2829849" cy="313109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3AAF40D-5BB1-4F52-99A0-27E90E67B4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50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43"/>
    </mc:Choice>
    <mc:Fallback>
      <p:transition spd="slow" advTm="14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56BFE-42B0-4753-95AD-CB9413D1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DE8FA-D4FB-41CE-B302-FAA9A9CB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735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sz="4400" b="1" dirty="0"/>
              <a:t>                                 </a:t>
            </a:r>
          </a:p>
          <a:p>
            <a:pPr marL="0" indent="0">
              <a:buNone/>
            </a:pPr>
            <a:r>
              <a:rPr lang="es-419" sz="4400" b="1" dirty="0"/>
              <a:t>  Mamá comienza con </a:t>
            </a:r>
            <a:r>
              <a:rPr lang="es-419" sz="4400" b="1" dirty="0">
                <a:solidFill>
                  <a:srgbClr val="FF0000"/>
                </a:solidFill>
              </a:rPr>
              <a:t>MA</a:t>
            </a:r>
            <a:r>
              <a:rPr lang="es-419" sz="4400" b="1" dirty="0"/>
              <a:t>                  </a:t>
            </a:r>
            <a:endParaRPr lang="es-419" sz="4800" b="1" dirty="0"/>
          </a:p>
          <a:p>
            <a:pPr marL="0" indent="0">
              <a:buNone/>
            </a:pPr>
            <a:r>
              <a:rPr lang="es-419" dirty="0"/>
              <a:t>                                                                 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57C137-13B1-481D-B99D-94DA94B3D1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419" dirty="0"/>
              <a:t>¿Cuál de estas palabras comienza con la misma sílaba?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53B443-D3B3-4CC6-AB1E-732210CA9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530" y="5140868"/>
            <a:ext cx="2106616" cy="1352007"/>
          </a:xfrm>
          <a:prstGeom prst="rect">
            <a:avLst/>
          </a:prstGeom>
        </p:spPr>
      </p:pic>
      <p:pic>
        <p:nvPicPr>
          <p:cNvPr id="1026" name="Picture 2" descr="Pin en Cute Imagenes">
            <a:extLst>
              <a:ext uri="{FF2B5EF4-FFF2-40B4-BE49-F238E27FC236}">
                <a16:creationId xmlns:a16="http://schemas.microsoft.com/office/drawing/2014/main" id="{51C9FBB4-ABC3-4EBA-B6BA-06F0E7EF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2649287"/>
            <a:ext cx="1890493" cy="20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E8BEBF-8DCF-4284-B652-B38BBD404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745" y="2649287"/>
            <a:ext cx="2419350" cy="1895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BA371D-0D16-4C53-AB67-7DE029C8D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6730" y="2386138"/>
            <a:ext cx="3571361" cy="279756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6FF634D-B0D7-4C51-A8F4-82C5A9D5F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62"/>
    </mc:Choice>
    <mc:Fallback>
      <p:transition spd="slow" advTm="18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9984-F540-47B2-93A8-70A4A79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blipFill>
            <a:blip r:embed="rId5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63835-E5B0-4693-9CAB-FD9FCBFD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 respuesta correcta es</a:t>
            </a:r>
          </a:p>
          <a:p>
            <a:pPr marL="0" indent="0">
              <a:buNone/>
            </a:pPr>
            <a:endParaRPr lang="es-419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419" sz="7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20E4F2-833D-4624-B023-66111C92A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430" y="2888952"/>
            <a:ext cx="3800574" cy="297727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D1735ED-160E-4FC3-978E-7CBBD13AB4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12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0"/>
    </mc:Choice>
    <mc:Fallback>
      <p:transition spd="slow" advTm="11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56BFE-42B0-4753-95AD-CB9413D1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DE8FA-D4FB-41CE-B302-FAA9A9CB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7351" cy="46672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sz="4400" b="1" dirty="0"/>
              <a:t>                                 </a:t>
            </a:r>
          </a:p>
          <a:p>
            <a:pPr marL="0" indent="0">
              <a:buNone/>
            </a:pPr>
            <a:r>
              <a:rPr lang="es-419" sz="4400" b="1" dirty="0"/>
              <a:t> </a:t>
            </a:r>
          </a:p>
          <a:p>
            <a:pPr marL="0" indent="0">
              <a:buNone/>
            </a:pPr>
            <a:endParaRPr lang="es-419" sz="4400" b="1" dirty="0"/>
          </a:p>
          <a:p>
            <a:pPr marL="0" indent="0">
              <a:buNone/>
            </a:pPr>
            <a:r>
              <a:rPr lang="es-419" sz="4400" b="1" dirty="0"/>
              <a:t> ¿Con qué sílaba comienza?                  </a:t>
            </a:r>
            <a:endParaRPr lang="es-419" sz="4800" b="1" dirty="0"/>
          </a:p>
          <a:p>
            <a:pPr marL="0" indent="0">
              <a:buNone/>
            </a:pPr>
            <a:r>
              <a:rPr lang="es-419" dirty="0"/>
              <a:t>                                                                 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57C137-13B1-481D-B99D-94DA94B3D1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419" sz="3200" dirty="0"/>
              <a:t>¿Cuál de estas palabras comienza con la misma sílaba?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53B443-D3B3-4CC6-AB1E-732210CA9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911" y="2649287"/>
            <a:ext cx="2106616" cy="13520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9ED6F2-5399-4D0D-B0DA-22FB3F1A0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719" y="2144207"/>
            <a:ext cx="3103708" cy="31037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9A7438-AD68-4E49-99A8-36E9522AB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750" y="2852262"/>
            <a:ext cx="2933699" cy="2298064"/>
          </a:xfrm>
          <a:prstGeom prst="rect">
            <a:avLst/>
          </a:prstGeom>
        </p:spPr>
      </p:pic>
      <p:pic>
        <p:nvPicPr>
          <p:cNvPr id="2050" name="Picture 2" descr="Resultado de imagen para calcomania de pelota de futbol | Dibujos ...">
            <a:extLst>
              <a:ext uri="{FF2B5EF4-FFF2-40B4-BE49-F238E27FC236}">
                <a16:creationId xmlns:a16="http://schemas.microsoft.com/office/drawing/2014/main" id="{5C96C07B-56C2-461B-8075-92A39CFC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08" y="4585441"/>
            <a:ext cx="2149199" cy="21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DC1A708-B680-4817-8A20-9358D874E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93"/>
    </mc:Choice>
    <mc:Fallback>
      <p:transition spd="slow" advTm="2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9984-F540-47B2-93A8-70A4A79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blipFill>
            <a:blip r:embed="rId5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63835-E5B0-4693-9CAB-FD9FCBFD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 respuesta correcta es</a:t>
            </a:r>
          </a:p>
          <a:p>
            <a:pPr marL="0" indent="0">
              <a:buNone/>
            </a:pPr>
            <a:endParaRPr lang="es-419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419" sz="7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5108B7-9A89-4DE6-A9A3-99B9ACEA8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307" y="2490818"/>
            <a:ext cx="4037329" cy="316439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18C7A1A-8B7F-4A94-A6F1-DA8E7854EF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00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09"/>
    </mc:Choice>
    <mc:Fallback>
      <p:transition spd="slow" advTm="56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19609-A1E3-4D07-A8EA-D0BD10E7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857"/>
            <a:ext cx="9144000" cy="1702191"/>
          </a:xfrm>
        </p:spPr>
        <p:txBody>
          <a:bodyPr>
            <a:normAutofit fontScale="90000"/>
          </a:bodyPr>
          <a:lstStyle/>
          <a:p>
            <a:r>
              <a:rPr lang="es-419" b="1" dirty="0">
                <a:solidFill>
                  <a:srgbClr val="0070C0"/>
                </a:solidFill>
                <a:latin typeface="Arial Black" panose="020B0A04020102020204" pitchFamily="34" charset="0"/>
              </a:rPr>
              <a:t>“Juguemos con la sílaba inicial”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A72744-8BCD-4CBF-9466-700C73F7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4738" y="5716761"/>
            <a:ext cx="9144000" cy="678764"/>
          </a:xfrm>
        </p:spPr>
        <p:txBody>
          <a:bodyPr>
            <a:normAutofit fontScale="55000" lnSpcReduction="20000"/>
          </a:bodyPr>
          <a:lstStyle/>
          <a:p>
            <a:r>
              <a:rPr lang="es-419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es-419" sz="2500" b="1" dirty="0">
                <a:solidFill>
                  <a:srgbClr val="002060"/>
                </a:solidFill>
              </a:rPr>
              <a:t>Programa de integración Escolar</a:t>
            </a:r>
          </a:p>
          <a:p>
            <a:r>
              <a:rPr lang="es-419" sz="2500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Colegio San Andrés</a:t>
            </a:r>
          </a:p>
          <a:p>
            <a:endParaRPr lang="es-419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6B3D91C-B864-4D44-BD98-46C5A8D1E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22"/>
    </mc:Choice>
    <mc:Fallback>
      <p:transition spd="slow" advTm="18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DAE3F2C-0FBC-4592-AAEC-4A9621D2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5623"/>
          </a:xfr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DE8FA-D4FB-41CE-B302-FAA9A9CB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419" dirty="0"/>
              <a:t>ACTIVIDAD NÚMERO 1.</a:t>
            </a:r>
          </a:p>
          <a:p>
            <a:pPr marL="0" indent="0">
              <a:buNone/>
            </a:pPr>
            <a:r>
              <a:rPr lang="es-419" dirty="0"/>
              <a:t>¿Con qué sílaba comienza?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sz="4400" b="1" dirty="0"/>
              <a:t>                                 </a:t>
            </a:r>
          </a:p>
          <a:p>
            <a:pPr marL="0" indent="0">
              <a:buNone/>
            </a:pPr>
            <a:r>
              <a:rPr lang="es-419" sz="4400" b="1" dirty="0"/>
              <a:t>                               </a:t>
            </a:r>
            <a:endParaRPr lang="es-419" sz="4800" b="1" dirty="0"/>
          </a:p>
          <a:p>
            <a:pPr marL="0" indent="0">
              <a:buNone/>
            </a:pPr>
            <a:r>
              <a:rPr lang="es-419" dirty="0"/>
              <a:t>                                                                    MO CHI LA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97DEAB-B2CC-4132-8766-A5F4B8D0E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718" y="2480226"/>
            <a:ext cx="4895512" cy="330431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1EF8400-9C8A-4813-8DA8-4885344A0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0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21"/>
    </mc:Choice>
    <mc:Fallback>
      <p:transition spd="slow" advTm="1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9984-F540-47B2-93A8-70A4A79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blipFill>
            <a:blip r:embed="rId5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63835-E5B0-4693-9CAB-FD9FCBFD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COMIENZA CON</a:t>
            </a:r>
          </a:p>
          <a:p>
            <a:pPr marL="0" indent="0">
              <a:buNone/>
            </a:pPr>
            <a:endParaRPr lang="es-419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419" sz="9600" b="1" dirty="0">
                <a:solidFill>
                  <a:srgbClr val="FF0000"/>
                </a:solidFill>
              </a:rPr>
              <a:t>MO</a:t>
            </a:r>
            <a:r>
              <a:rPr lang="es-419" sz="7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483703E-34ED-41BE-9983-CAF93AEE7E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8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6"/>
    </mc:Choice>
    <mc:Fallback>
      <p:transition spd="slow" advTm="9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DAE3F2C-0FBC-4592-AAEC-4A9621D2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5623"/>
          </a:xfr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DE8FA-D4FB-41CE-B302-FAA9A9CB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419" dirty="0"/>
              <a:t>ACTIVIDAD NÚMERO 1.</a:t>
            </a:r>
          </a:p>
          <a:p>
            <a:pPr marL="0" indent="0">
              <a:buNone/>
            </a:pPr>
            <a:r>
              <a:rPr lang="es-419" dirty="0"/>
              <a:t>¿Con qué sílaba comienza?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sz="4400" b="1" dirty="0"/>
              <a:t>                                 </a:t>
            </a:r>
          </a:p>
          <a:p>
            <a:pPr marL="0" indent="0">
              <a:buNone/>
            </a:pPr>
            <a:r>
              <a:rPr lang="es-419" sz="4400" b="1" dirty="0"/>
              <a:t>                               </a:t>
            </a:r>
            <a:endParaRPr lang="es-419" sz="4800" b="1" dirty="0"/>
          </a:p>
          <a:p>
            <a:pPr marL="0" indent="0" algn="ctr">
              <a:buNone/>
            </a:pPr>
            <a:r>
              <a:rPr lang="es-419" dirty="0"/>
              <a:t>    TA ZA                                   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B88FB6-2582-41FF-A6E1-72E8EBC3D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918" y="2695169"/>
            <a:ext cx="3134163" cy="277005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09444A-C6B6-45A9-A314-6186DA6638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5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17"/>
    </mc:Choice>
    <mc:Fallback>
      <p:transition spd="slow" advTm="8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9984-F540-47B2-93A8-70A4A79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blipFill>
            <a:blip r:embed="rId5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63835-E5B0-4693-9CAB-FD9FCBFD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COMIENZA CON</a:t>
            </a:r>
          </a:p>
          <a:p>
            <a:pPr marL="0" indent="0">
              <a:buNone/>
            </a:pPr>
            <a:endParaRPr lang="es-419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419" sz="9600" b="1" dirty="0">
                <a:solidFill>
                  <a:srgbClr val="FF0000"/>
                </a:solidFill>
              </a:rPr>
              <a:t>TA</a:t>
            </a:r>
            <a:r>
              <a:rPr lang="es-419" sz="7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2E976F8-27D1-44A4-9883-1AB50212E0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83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2"/>
    </mc:Choice>
    <mc:Fallback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DAE3F2C-0FBC-4592-AAEC-4A9621D2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5623"/>
          </a:xfr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DE8FA-D4FB-41CE-B302-FAA9A9CB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419" dirty="0"/>
              <a:t>ACTIVIDAD NÚMERO 1.</a:t>
            </a:r>
          </a:p>
          <a:p>
            <a:pPr marL="0" indent="0">
              <a:buNone/>
            </a:pPr>
            <a:r>
              <a:rPr lang="es-419" dirty="0"/>
              <a:t>¿Con qué sílaba comienza?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sz="4400" b="1" dirty="0"/>
              <a:t>                                 </a:t>
            </a:r>
          </a:p>
          <a:p>
            <a:pPr marL="0" indent="0">
              <a:buNone/>
            </a:pPr>
            <a:r>
              <a:rPr lang="es-419" sz="4400" b="1" dirty="0"/>
              <a:t>                               </a:t>
            </a:r>
            <a:endParaRPr lang="es-419" sz="4800" b="1" dirty="0"/>
          </a:p>
          <a:p>
            <a:pPr marL="0" indent="0">
              <a:buNone/>
            </a:pPr>
            <a:r>
              <a:rPr lang="es-419" dirty="0"/>
              <a:t>                                                                      ME SA                            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985EC9-8F6A-4E52-9B8E-C5B63091F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170" y="2938426"/>
            <a:ext cx="3673903" cy="236124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D162F3-DC18-4E85-AB81-54F4EB359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5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9"/>
    </mc:Choice>
    <mc:Fallback>
      <p:transition spd="slow" advTm="8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59984-F540-47B2-93A8-70A4A79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blipFill>
            <a:blip r:embed="rId5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63835-E5B0-4693-9CAB-FD9FCBFD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COMIENZA CON</a:t>
            </a:r>
          </a:p>
          <a:p>
            <a:pPr marL="0" indent="0">
              <a:buNone/>
            </a:pPr>
            <a:endParaRPr lang="es-419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419" sz="9600" b="1" dirty="0">
                <a:solidFill>
                  <a:srgbClr val="FF0000"/>
                </a:solidFill>
              </a:rPr>
              <a:t>ME</a:t>
            </a:r>
            <a:r>
              <a:rPr lang="es-419" sz="7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297A5CF-A26A-4702-BE12-04637A1BAA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46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3"/>
    </mc:Choice>
    <mc:Fallback>
      <p:transition spd="slow" advTm="8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56BFE-42B0-4753-95AD-CB9413D1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DE8FA-D4FB-41CE-B302-FAA9A9CB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735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419" dirty="0"/>
              <a:t>ACTIVIDAD NÚMERO 2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sz="4400" b="1" dirty="0"/>
              <a:t>                                 </a:t>
            </a:r>
          </a:p>
          <a:p>
            <a:pPr marL="0" indent="0">
              <a:buNone/>
            </a:pPr>
            <a:r>
              <a:rPr lang="es-419" sz="4400" b="1" dirty="0"/>
              <a:t>  Mochila comienza con </a:t>
            </a:r>
            <a:r>
              <a:rPr lang="es-419" sz="4400" b="1" dirty="0">
                <a:solidFill>
                  <a:srgbClr val="FF0000"/>
                </a:solidFill>
              </a:rPr>
              <a:t>MO</a:t>
            </a:r>
            <a:r>
              <a:rPr lang="es-419" sz="4400" b="1" dirty="0"/>
              <a:t>                  </a:t>
            </a:r>
            <a:endParaRPr lang="es-419" sz="4800" b="1" dirty="0"/>
          </a:p>
          <a:p>
            <a:pPr marL="0" indent="0">
              <a:buNone/>
            </a:pPr>
            <a:r>
              <a:rPr lang="es-419" dirty="0"/>
              <a:t>                                                                 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57C137-13B1-481D-B99D-94DA94B3D1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419" dirty="0"/>
              <a:t>¿Cuál de estas palabras también comienza con MO?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3F8058-C5D2-4C8D-9D58-B4E4E152B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641" y="2517947"/>
            <a:ext cx="3508717" cy="23682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53B443-D3B3-4CC6-AB1E-732210CA9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911" y="2649287"/>
            <a:ext cx="2106616" cy="1352007"/>
          </a:xfrm>
          <a:prstGeom prst="rect">
            <a:avLst/>
          </a:prstGeom>
        </p:spPr>
      </p:pic>
      <p:pic>
        <p:nvPicPr>
          <p:cNvPr id="1026" name="Picture 2" descr="Pin en Cute Imagenes">
            <a:extLst>
              <a:ext uri="{FF2B5EF4-FFF2-40B4-BE49-F238E27FC236}">
                <a16:creationId xmlns:a16="http://schemas.microsoft.com/office/drawing/2014/main" id="{51C9FBB4-ABC3-4EBA-B6BA-06F0E7EF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2649287"/>
            <a:ext cx="1890493" cy="20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E8BEBF-8DCF-4284-B652-B38BBD404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966" y="4668754"/>
            <a:ext cx="2419350" cy="189547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FCB9146-2AE4-44D1-B3A6-56AFE6E5B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2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42"/>
    </mc:Choice>
    <mc:Fallback>
      <p:transition spd="slow" advTm="45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215</Words>
  <Application>Microsoft Office PowerPoint</Application>
  <PresentationFormat>Panorámica</PresentationFormat>
  <Paragraphs>96</Paragraphs>
  <Slides>14</Slides>
  <Notes>0</Notes>
  <HiddenSlides>0</HiddenSlides>
  <MMClips>14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“Juguemos con la sílaba inicial”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“Juguemos con las sílabas”</dc:title>
  <dc:creator>Usuario</dc:creator>
  <cp:lastModifiedBy>Usuario</cp:lastModifiedBy>
  <cp:revision>18</cp:revision>
  <dcterms:created xsi:type="dcterms:W3CDTF">2020-04-09T16:48:34Z</dcterms:created>
  <dcterms:modified xsi:type="dcterms:W3CDTF">2020-04-10T17:00:30Z</dcterms:modified>
</cp:coreProperties>
</file>